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5" r:id="rId3"/>
    <p:sldId id="272" r:id="rId4"/>
    <p:sldId id="258" r:id="rId5"/>
    <p:sldId id="259" r:id="rId6"/>
    <p:sldId id="260" r:id="rId7"/>
    <p:sldId id="273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22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2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270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ved=&amp;url=https%3A%2F%2Fwww.bol.com%2Fnl%2Ff%2Fmeester-paardenpoep%2F30011217%2F&amp;psig=AOvVaw0JOqVx37YdSW9jewLpQKeB&amp;ust=157424163639436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&amp;url=https%3A%2F%2Fwww.bol.com%2Fnl%2Ff%2Fmeester-paardenpoep%2F30011217%2F&amp;psig=AOvVaw0JOqVx37YdSW9jewLpQKeB&amp;ust=157424163639436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&amp;url=https%3A%2F%2Fwww.bol.com%2Fnl%2Ff%2Fmeester-paardenpoep%2F30011217%2F&amp;psig=AOvVaw0JOqVx37YdSW9jewLpQKeB&amp;ust=157424163639436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ved=&amp;url=https%3A%2F%2Fwww.bol.com%2Fnl%2Ff%2Fmeester-paardenpoep%2F30011217%2F&amp;psig=AOvVaw0JOqVx37YdSW9jewLpQKeB&amp;ust=1574241636394365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ved=&amp;url=https%3A%2F%2Fwww.bol.com%2Fnl%2Ff%2Fmeester-paardenpoep%2F30011217%2F&amp;psig=AOvVaw0JOqVx37YdSW9jewLpQKeB&amp;ust=1574241636394365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het verhaal voorspellen op basis van wat ik al weet.</a:t>
            </a:r>
          </a:p>
        </p:txBody>
      </p:sp>
      <p:pic>
        <p:nvPicPr>
          <p:cNvPr id="12" name="Picture 11" descr="Image result for meester paardenpoep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95" y="1990726"/>
            <a:ext cx="1764030" cy="2717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663110"/>
            <a:ext cx="4829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Verhelderen met je maatje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000" y="1999275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69 t/m 74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311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 t/m 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4376809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Antwoorden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2410" y="534419"/>
            <a:ext cx="883304" cy="1247792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048" y="2358639"/>
            <a:ext cx="1815229" cy="161732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463" y="2598640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162410" y="1385052"/>
            <a:ext cx="4584873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F8EB6BE-F602-449D-9054-5EC7B89D37F0}"/>
              </a:ext>
            </a:extLst>
          </p:cNvPr>
          <p:cNvSpPr txBox="1"/>
          <p:nvPr/>
        </p:nvSpPr>
        <p:spPr>
          <a:xfrm>
            <a:off x="449696" y="879053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verhelderen met team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601723D-8771-450A-A309-2F8257F745D6}"/>
              </a:ext>
            </a:extLst>
          </p:cNvPr>
          <p:cNvSpPr txBox="1"/>
          <p:nvPr/>
        </p:nvSpPr>
        <p:spPr>
          <a:xfrm>
            <a:off x="449696" y="1385052"/>
            <a:ext cx="493703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71 t/m 74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 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69 t/m 74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8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167" y="1964560"/>
            <a:ext cx="551985" cy="524036"/>
          </a:xfrm>
          <a:prstGeom prst="rect">
            <a:avLst/>
          </a:prstGeom>
        </p:spPr>
      </p:pic>
      <p:sp>
        <p:nvSpPr>
          <p:cNvPr id="17" name="Tekstvak 26">
            <a:extLst>
              <a:ext uri="{FF2B5EF4-FFF2-40B4-BE49-F238E27FC236}">
                <a16:creationId xmlns:a16="http://schemas.microsoft.com/office/drawing/2014/main" id="{40FDEEE0-C405-4E98-B542-49A802EE4C7D}"/>
              </a:ext>
            </a:extLst>
          </p:cNvPr>
          <p:cNvSpPr txBox="1"/>
          <p:nvPr/>
        </p:nvSpPr>
        <p:spPr>
          <a:xfrm>
            <a:off x="6162410" y="879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Terugblik en 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67" y="2239291"/>
            <a:ext cx="551985" cy="524036"/>
          </a:xfrm>
          <a:prstGeom prst="rect">
            <a:avLst/>
          </a:prstGeom>
        </p:spPr>
      </p:pic>
      <p:pic>
        <p:nvPicPr>
          <p:cNvPr id="26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68" y="3625617"/>
            <a:ext cx="551985" cy="524036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800" y="3970467"/>
            <a:ext cx="2315852" cy="199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halen. </a:t>
            </a:r>
          </a:p>
        </p:txBody>
      </p:sp>
      <p:pic>
        <p:nvPicPr>
          <p:cNvPr id="13" name="Picture 12" descr="Image result for meester paardenpoep">
            <a:hlinkClick r:id="rId3" tgtFrame="&quot;_blank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95" y="1990726"/>
            <a:ext cx="1764030" cy="2717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48861" y="862397"/>
            <a:ext cx="4829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102314" y="2656417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75 t/m 80 en maak de 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toetsvragen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Oefen de woordrijtjes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2294" y="915147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7478" y="3949747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497" y="1447065"/>
            <a:ext cx="491660" cy="466765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497" y="3538408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434" y="2309484"/>
            <a:ext cx="3429915" cy="224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675" y="67404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uitnodiging schrijven voor een feestje.</a:t>
            </a:r>
          </a:p>
        </p:txBody>
      </p:sp>
      <p:pic>
        <p:nvPicPr>
          <p:cNvPr id="13" name="Picture 12" descr="Image result for meester paardenpoep">
            <a:hlinkClick r:id="rId3" tgtFrame="&quot;_blank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645" y="1990726"/>
            <a:ext cx="1764030" cy="2717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466389" y="634672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076475" y="3474732"/>
            <a:ext cx="3439049" cy="2755648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454236" y="1156713"/>
            <a:ext cx="5098106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Gebruik de afvinklijst in je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werkschrift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je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kladversie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Uitnodiging versieren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Uitnodiging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bekijken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Uitnodiging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versieren</a:t>
            </a:r>
          </a:p>
        </p:txBody>
      </p:sp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04" y="2329206"/>
            <a:ext cx="551985" cy="524036"/>
          </a:xfrm>
          <a:prstGeom prst="rect">
            <a:avLst/>
          </a:prstGeom>
        </p:spPr>
      </p:pic>
      <p:pic>
        <p:nvPicPr>
          <p:cNvPr id="12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56" y="4173016"/>
            <a:ext cx="551985" cy="524036"/>
          </a:xfrm>
          <a:prstGeom prst="rect">
            <a:avLst/>
          </a:prstGeom>
        </p:spPr>
      </p:pic>
      <p:sp>
        <p:nvSpPr>
          <p:cNvPr id="14" name="Tekstvak 14"/>
          <p:cNvSpPr txBox="1"/>
          <p:nvPr/>
        </p:nvSpPr>
        <p:spPr>
          <a:xfrm>
            <a:off x="6096000" y="1156713"/>
            <a:ext cx="5098106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Netversie kopieerblad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Oefenen woordrijtjes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946" y="171030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Woordbonnen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1000" y="2062721"/>
            <a:ext cx="6350000" cy="393582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15">
            <a:extLst>
              <a:ext uri="{FF2B5EF4-FFF2-40B4-BE49-F238E27FC236}">
                <a16:creationId xmlns:a16="http://schemas.microsoft.com/office/drawing/2014/main" id="{7B62515B-EBCE-458E-A29F-D83AA6157434}"/>
              </a:ext>
            </a:extLst>
          </p:cNvPr>
          <p:cNvSpPr txBox="1"/>
          <p:nvPr/>
        </p:nvSpPr>
        <p:spPr>
          <a:xfrm>
            <a:off x="790186" y="1350457"/>
            <a:ext cx="1070581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om tot een 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</p:txBody>
      </p:sp>
      <p:pic>
        <p:nvPicPr>
          <p:cNvPr id="6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14" y="1858288"/>
            <a:ext cx="551985" cy="524036"/>
          </a:xfrm>
          <a:prstGeom prst="rect">
            <a:avLst/>
          </a:prstGeom>
        </p:spPr>
      </p:pic>
      <p:sp>
        <p:nvSpPr>
          <p:cNvPr id="7" name="Tekstvak 21">
            <a:extLst>
              <a:ext uri="{FF2B5EF4-FFF2-40B4-BE49-F238E27FC236}">
                <a16:creationId xmlns:a16="http://schemas.microsoft.com/office/drawing/2014/main" id="{D039F7D4-AC05-409D-9D4E-EF6A4A5009D7}"/>
              </a:ext>
            </a:extLst>
          </p:cNvPr>
          <p:cNvSpPr txBox="1"/>
          <p:nvPr/>
        </p:nvSpPr>
        <p:spPr>
          <a:xfrm>
            <a:off x="790186" y="816922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</a:p>
        </p:txBody>
      </p:sp>
      <p:pic>
        <p:nvPicPr>
          <p:cNvPr id="8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695" y="2932587"/>
            <a:ext cx="3230610" cy="287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7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smoes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zogenaamd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erf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brandstichter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vliegensvlug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tirade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zij overweegt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teugels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versnelling (fiets)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aandachtig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inladen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misverstand 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je werkschrift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schrijven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es 11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noProof="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8602" y="3601039"/>
            <a:ext cx="1772468" cy="250386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8743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26628" y="1286133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56 t/m 60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11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10289" y="3936430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Moeilijke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Antwoorden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58 t/m 60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21674" y="3405498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65213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Stap 4: Verhelderen met je maatje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752" y="5113753"/>
            <a:ext cx="551985" cy="524036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67477F73-DC72-456A-B171-0F9F44BED9E5}"/>
              </a:ext>
            </a:extLst>
          </p:cNvPr>
          <p:cNvSpPr txBox="1"/>
          <p:nvPr/>
        </p:nvSpPr>
        <p:spPr>
          <a:xfrm>
            <a:off x="607042" y="745872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60D65D7-91B4-4678-81E8-87D29CBC9031}"/>
              </a:ext>
            </a:extLst>
          </p:cNvPr>
          <p:cNvSpPr txBox="1"/>
          <p:nvPr/>
        </p:nvSpPr>
        <p:spPr>
          <a:xfrm>
            <a:off x="6330886" y="1286133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verhelderen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56 t/m 60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6C0AACF-827F-47F4-B034-DC31FC9D9E9A}"/>
              </a:ext>
            </a:extLst>
          </p:cNvPr>
          <p:cNvSpPr txBox="1"/>
          <p:nvPr/>
        </p:nvSpPr>
        <p:spPr>
          <a:xfrm>
            <a:off x="6330886" y="745872"/>
            <a:ext cx="5110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team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013" y="3546450"/>
            <a:ext cx="2920790" cy="2602358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751" y="1882613"/>
            <a:ext cx="551985" cy="524036"/>
          </a:xfrm>
          <a:prstGeom prst="rect">
            <a:avLst/>
          </a:prstGeom>
        </p:spPr>
      </p:pic>
      <p:pic>
        <p:nvPicPr>
          <p:cNvPr id="25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3851" y="218716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©Success for All.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6000" y="1508215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94142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6: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3188C6B-EB5B-419D-AFAF-52C8B85EF0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106" y="3153074"/>
            <a:ext cx="3739392" cy="244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deel van de tekst samenvatten. </a:t>
            </a:r>
          </a:p>
        </p:txBody>
      </p:sp>
      <p:pic>
        <p:nvPicPr>
          <p:cNvPr id="8" name="Picture 7" descr="Image result for meester paardenpoep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645" y="1990726"/>
            <a:ext cx="1764030" cy="2717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Samenvatten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81561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t/m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354" y="4904775"/>
            <a:ext cx="1546486" cy="1377884"/>
          </a:xfrm>
          <a:prstGeom prst="rect">
            <a:avLst/>
          </a:prstGeom>
        </p:spPr>
      </p:pic>
      <p:sp>
        <p:nvSpPr>
          <p:cNvPr id="13" name="Tekstvak 14"/>
          <p:cNvSpPr txBox="1"/>
          <p:nvPr/>
        </p:nvSpPr>
        <p:spPr>
          <a:xfrm>
            <a:off x="5008104" y="252461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Teamantwoord, Verhaalkaart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00" y="645400"/>
            <a:ext cx="1077678" cy="152237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34" y="3067198"/>
            <a:ext cx="498306" cy="473075"/>
          </a:xfrm>
          <a:prstGeom prst="rect">
            <a:avLst/>
          </a:prstGeom>
        </p:spPr>
      </p:pic>
      <p:sp>
        <p:nvSpPr>
          <p:cNvPr id="17" name="Tekstvak 17"/>
          <p:cNvSpPr txBox="1"/>
          <p:nvPr/>
        </p:nvSpPr>
        <p:spPr>
          <a:xfrm>
            <a:off x="5008104" y="4322818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65 t/m 68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850" y="4945553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85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vak 12"/>
          <p:cNvSpPr txBox="1"/>
          <p:nvPr/>
        </p:nvSpPr>
        <p:spPr>
          <a:xfrm>
            <a:off x="410452" y="4813454"/>
            <a:ext cx="528254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65 t/m 68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</p:txBody>
      </p:sp>
      <p:sp>
        <p:nvSpPr>
          <p:cNvPr id="25" name="Tekstvak 14"/>
          <p:cNvSpPr txBox="1"/>
          <p:nvPr/>
        </p:nvSpPr>
        <p:spPr>
          <a:xfrm>
            <a:off x="6320701" y="1275300"/>
            <a:ext cx="4761875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Samenvatten/verhaalkaart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kstvak 16"/>
          <p:cNvSpPr txBox="1"/>
          <p:nvPr/>
        </p:nvSpPr>
        <p:spPr>
          <a:xfrm>
            <a:off x="6320701" y="753632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8" name="Tekstvak 17"/>
          <p:cNvSpPr txBox="1"/>
          <p:nvPr/>
        </p:nvSpPr>
        <p:spPr>
          <a:xfrm>
            <a:off x="410452" y="4305187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team</a:t>
            </a:r>
          </a:p>
        </p:txBody>
      </p:sp>
      <p:sp>
        <p:nvSpPr>
          <p:cNvPr id="29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kstvak 18"/>
          <p:cNvSpPr txBox="1"/>
          <p:nvPr/>
        </p:nvSpPr>
        <p:spPr>
          <a:xfrm>
            <a:off x="419331" y="1275300"/>
            <a:ext cx="5282547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Antwoorden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66 t/m 68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kstvak 17"/>
          <p:cNvSpPr txBox="1"/>
          <p:nvPr/>
        </p:nvSpPr>
        <p:spPr>
          <a:xfrm>
            <a:off x="410452" y="75910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Verhelderen met je maatje </a:t>
            </a:r>
          </a:p>
        </p:txBody>
      </p:sp>
      <p:pic>
        <p:nvPicPr>
          <p:cNvPr id="34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49" y="2465727"/>
            <a:ext cx="551985" cy="524036"/>
          </a:xfrm>
          <a:prstGeom prst="rect">
            <a:avLst/>
          </a:prstGeom>
        </p:spPr>
      </p:pic>
      <p:pic>
        <p:nvPicPr>
          <p:cNvPr id="35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613" y="3398831"/>
            <a:ext cx="2189164" cy="1887469"/>
          </a:xfrm>
          <a:prstGeom prst="rect">
            <a:avLst/>
          </a:prstGeom>
        </p:spPr>
      </p:pic>
      <p:pic>
        <p:nvPicPr>
          <p:cNvPr id="36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49" y="5562488"/>
            <a:ext cx="551985" cy="524036"/>
          </a:xfrm>
          <a:prstGeom prst="rect">
            <a:avLst/>
          </a:prstGeom>
        </p:spPr>
      </p:pic>
      <p:pic>
        <p:nvPicPr>
          <p:cNvPr id="31" name="Afbeelding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487" y="3330057"/>
            <a:ext cx="1610989" cy="105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79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ken de betekenis van de woorden van de week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3" name="Picture 12" descr="Image result for meester paardenpoep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970" y="1990726"/>
            <a:ext cx="1764030" cy="2717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3877</TotalTime>
  <Words>908</Words>
  <Application>Microsoft Office PowerPoint</Application>
  <PresentationFormat>Widescreen</PresentationFormat>
  <Paragraphs>280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299</cp:revision>
  <dcterms:created xsi:type="dcterms:W3CDTF">2017-07-26T14:05:48Z</dcterms:created>
  <dcterms:modified xsi:type="dcterms:W3CDTF">2022-08-03T11:59:29Z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co">
    <vt:lpwstr>JA</vt:lpwstr>
  </property>
</Properties>
</file>